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64008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128016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92024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256032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3200400" algn="l" defTabSz="128016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3840480" algn="l" defTabSz="128016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4480560" algn="l" defTabSz="128016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5120640" algn="l" defTabSz="128016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7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A30A"/>
    <a:srgbClr val="21CE0F"/>
    <a:srgbClr val="0C4A06"/>
    <a:srgbClr val="0E4D07"/>
    <a:srgbClr val="0F5408"/>
    <a:srgbClr val="0E5107"/>
    <a:srgbClr val="0A3905"/>
    <a:srgbClr val="116109"/>
    <a:srgbClr val="000000"/>
    <a:srgbClr val="8B9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828" autoAdjust="0"/>
  </p:normalViewPr>
  <p:slideViewPr>
    <p:cSldViewPr>
      <p:cViewPr>
        <p:scale>
          <a:sx n="33" d="100"/>
          <a:sy n="33" d="100"/>
        </p:scale>
        <p:origin x="-1488" y="-80"/>
      </p:cViewPr>
      <p:guideLst>
        <p:guide orient="horz" pos="13487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9A5F72-978A-4CD2-B203-A6127622974E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552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4713" y="687388"/>
            <a:ext cx="256857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13CC640-EEBA-417D-B047-56DD01FEBD5D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1208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4008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8016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92024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56032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C50F0C-92A8-417E-8F28-6AE014D7955A}" type="slidenum">
              <a:rPr lang="pt-BR"/>
              <a:pPr/>
              <a:t>1</a:t>
            </a:fld>
            <a:endParaRPr lang="pt-B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4713" y="687388"/>
            <a:ext cx="2568575" cy="342582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821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4" name="Group 66"/>
          <p:cNvGrpSpPr>
            <a:grpSpLocks/>
          </p:cNvGrpSpPr>
          <p:nvPr/>
        </p:nvGrpSpPr>
        <p:grpSpPr bwMode="auto">
          <a:xfrm>
            <a:off x="0" y="0"/>
            <a:ext cx="32404050" cy="43205400"/>
            <a:chOff x="0" y="0"/>
            <a:chExt cx="13608" cy="20412"/>
          </a:xfrm>
        </p:grpSpPr>
        <p:grpSp>
          <p:nvGrpSpPr>
            <p:cNvPr id="2104" name="Group 56"/>
            <p:cNvGrpSpPr>
              <a:grpSpLocks/>
            </p:cNvGrpSpPr>
            <p:nvPr/>
          </p:nvGrpSpPr>
          <p:grpSpPr bwMode="auto">
            <a:xfrm>
              <a:off x="0" y="0"/>
              <a:ext cx="13608" cy="20412"/>
              <a:chOff x="0" y="0"/>
              <a:chExt cx="13608" cy="20412"/>
            </a:xfrm>
          </p:grpSpPr>
          <p:sp>
            <p:nvSpPr>
              <p:cNvPr id="2050" name="Rectangle 2"/>
              <p:cNvSpPr>
                <a:spLocks noChangeArrowheads="1"/>
              </p:cNvSpPr>
              <p:nvPr/>
            </p:nvSpPr>
            <p:spPr bwMode="ltGray">
              <a:xfrm>
                <a:off x="4990" y="0"/>
                <a:ext cx="8618" cy="45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2102" name="Group 54"/>
              <p:cNvGrpSpPr>
                <a:grpSpLocks/>
              </p:cNvGrpSpPr>
              <p:nvPr/>
            </p:nvGrpSpPr>
            <p:grpSpPr bwMode="auto">
              <a:xfrm>
                <a:off x="0" y="0"/>
                <a:ext cx="13608" cy="20412"/>
                <a:chOff x="0" y="0"/>
                <a:chExt cx="13608" cy="20412"/>
              </a:xfrm>
            </p:grpSpPr>
            <p:sp>
              <p:nvSpPr>
                <p:cNvPr id="2051" name="Line 3"/>
                <p:cNvSpPr>
                  <a:spLocks noChangeShapeType="1"/>
                </p:cNvSpPr>
                <p:nvPr/>
              </p:nvSpPr>
              <p:spPr bwMode="white">
                <a:xfrm>
                  <a:off x="0" y="907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2" name="Line 4"/>
                <p:cNvSpPr>
                  <a:spLocks noChangeShapeType="1"/>
                </p:cNvSpPr>
                <p:nvPr/>
              </p:nvSpPr>
              <p:spPr bwMode="white">
                <a:xfrm>
                  <a:off x="0" y="1814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3" name="Line 5"/>
                <p:cNvSpPr>
                  <a:spLocks noChangeShapeType="1"/>
                </p:cNvSpPr>
                <p:nvPr/>
              </p:nvSpPr>
              <p:spPr bwMode="white">
                <a:xfrm>
                  <a:off x="0" y="2722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4" name="Line 6"/>
                <p:cNvSpPr>
                  <a:spLocks noChangeShapeType="1"/>
                </p:cNvSpPr>
                <p:nvPr/>
              </p:nvSpPr>
              <p:spPr bwMode="white">
                <a:xfrm>
                  <a:off x="0" y="3629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5" name="Line 7"/>
                <p:cNvSpPr>
                  <a:spLocks noChangeShapeType="1"/>
                </p:cNvSpPr>
                <p:nvPr/>
              </p:nvSpPr>
              <p:spPr bwMode="white">
                <a:xfrm>
                  <a:off x="0" y="4536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6" name="Line 8"/>
                <p:cNvSpPr>
                  <a:spLocks noChangeShapeType="1"/>
                </p:cNvSpPr>
                <p:nvPr/>
              </p:nvSpPr>
              <p:spPr bwMode="white">
                <a:xfrm>
                  <a:off x="0" y="5443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7" name="Line 9"/>
                <p:cNvSpPr>
                  <a:spLocks noChangeShapeType="1"/>
                </p:cNvSpPr>
                <p:nvPr/>
              </p:nvSpPr>
              <p:spPr bwMode="white">
                <a:xfrm>
                  <a:off x="0" y="6350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8" name="Line 10"/>
                <p:cNvSpPr>
                  <a:spLocks noChangeShapeType="1"/>
                </p:cNvSpPr>
                <p:nvPr/>
              </p:nvSpPr>
              <p:spPr bwMode="white">
                <a:xfrm>
                  <a:off x="0" y="7258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9" name="Line 11"/>
                <p:cNvSpPr>
                  <a:spLocks noChangeShapeType="1"/>
                </p:cNvSpPr>
                <p:nvPr/>
              </p:nvSpPr>
              <p:spPr bwMode="white">
                <a:xfrm>
                  <a:off x="0" y="8165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0" name="Line 12"/>
                <p:cNvSpPr>
                  <a:spLocks noChangeShapeType="1"/>
                </p:cNvSpPr>
                <p:nvPr/>
              </p:nvSpPr>
              <p:spPr bwMode="white">
                <a:xfrm>
                  <a:off x="0" y="9072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1" name="Line 13"/>
                <p:cNvSpPr>
                  <a:spLocks noChangeShapeType="1"/>
                </p:cNvSpPr>
                <p:nvPr/>
              </p:nvSpPr>
              <p:spPr bwMode="white">
                <a:xfrm>
                  <a:off x="0" y="9979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0886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3" name="Line 15"/>
                <p:cNvSpPr>
                  <a:spLocks noChangeShapeType="1"/>
                </p:cNvSpPr>
                <p:nvPr/>
              </p:nvSpPr>
              <p:spPr bwMode="white">
                <a:xfrm>
                  <a:off x="0" y="11794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4" name="Line 16"/>
                <p:cNvSpPr>
                  <a:spLocks noChangeShapeType="1"/>
                </p:cNvSpPr>
                <p:nvPr/>
              </p:nvSpPr>
              <p:spPr bwMode="white">
                <a:xfrm>
                  <a:off x="0" y="12701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5" name="Line 17"/>
                <p:cNvSpPr>
                  <a:spLocks noChangeShapeType="1"/>
                </p:cNvSpPr>
                <p:nvPr/>
              </p:nvSpPr>
              <p:spPr bwMode="white">
                <a:xfrm>
                  <a:off x="0" y="13608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6" name="Line 18"/>
                <p:cNvSpPr>
                  <a:spLocks noChangeShapeType="1"/>
                </p:cNvSpPr>
                <p:nvPr/>
              </p:nvSpPr>
              <p:spPr bwMode="white">
                <a:xfrm>
                  <a:off x="0" y="14515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7" name="Line 19"/>
                <p:cNvSpPr>
                  <a:spLocks noChangeShapeType="1"/>
                </p:cNvSpPr>
                <p:nvPr/>
              </p:nvSpPr>
              <p:spPr bwMode="white">
                <a:xfrm>
                  <a:off x="0" y="15422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8" name="Line 20"/>
                <p:cNvSpPr>
                  <a:spLocks noChangeShapeType="1"/>
                </p:cNvSpPr>
                <p:nvPr/>
              </p:nvSpPr>
              <p:spPr bwMode="white">
                <a:xfrm>
                  <a:off x="0" y="16330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9" name="Line 21"/>
                <p:cNvSpPr>
                  <a:spLocks noChangeShapeType="1"/>
                </p:cNvSpPr>
                <p:nvPr/>
              </p:nvSpPr>
              <p:spPr bwMode="white">
                <a:xfrm>
                  <a:off x="0" y="17237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0" name="Line 22"/>
                <p:cNvSpPr>
                  <a:spLocks noChangeShapeType="1"/>
                </p:cNvSpPr>
                <p:nvPr/>
              </p:nvSpPr>
              <p:spPr bwMode="white">
                <a:xfrm>
                  <a:off x="0" y="18144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1" name="Line 23"/>
                <p:cNvSpPr>
                  <a:spLocks noChangeShapeType="1"/>
                </p:cNvSpPr>
                <p:nvPr/>
              </p:nvSpPr>
              <p:spPr bwMode="white">
                <a:xfrm>
                  <a:off x="0" y="19051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2" name="Line 24"/>
                <p:cNvSpPr>
                  <a:spLocks noChangeShapeType="1"/>
                </p:cNvSpPr>
                <p:nvPr/>
              </p:nvSpPr>
              <p:spPr bwMode="white">
                <a:xfrm>
                  <a:off x="0" y="19958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3" name="Line 25"/>
                <p:cNvSpPr>
                  <a:spLocks noChangeShapeType="1"/>
                </p:cNvSpPr>
                <p:nvPr/>
              </p:nvSpPr>
              <p:spPr bwMode="white">
                <a:xfrm>
                  <a:off x="45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4" name="Line 26"/>
                <p:cNvSpPr>
                  <a:spLocks noChangeShapeType="1"/>
                </p:cNvSpPr>
                <p:nvPr/>
              </p:nvSpPr>
              <p:spPr bwMode="white">
                <a:xfrm>
                  <a:off x="907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5" name="Line 27"/>
                <p:cNvSpPr>
                  <a:spLocks noChangeShapeType="1"/>
                </p:cNvSpPr>
                <p:nvPr/>
              </p:nvSpPr>
              <p:spPr bwMode="white">
                <a:xfrm>
                  <a:off x="1361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6" name="Line 28"/>
                <p:cNvSpPr>
                  <a:spLocks noChangeShapeType="1"/>
                </p:cNvSpPr>
                <p:nvPr/>
              </p:nvSpPr>
              <p:spPr bwMode="white">
                <a:xfrm>
                  <a:off x="181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7" name="Line 29"/>
                <p:cNvSpPr>
                  <a:spLocks noChangeShapeType="1"/>
                </p:cNvSpPr>
                <p:nvPr/>
              </p:nvSpPr>
              <p:spPr bwMode="white">
                <a:xfrm>
                  <a:off x="226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8" name="Line 30"/>
                <p:cNvSpPr>
                  <a:spLocks noChangeShapeType="1"/>
                </p:cNvSpPr>
                <p:nvPr/>
              </p:nvSpPr>
              <p:spPr bwMode="white">
                <a:xfrm>
                  <a:off x="2722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9" name="Line 31"/>
                <p:cNvSpPr>
                  <a:spLocks noChangeShapeType="1"/>
                </p:cNvSpPr>
                <p:nvPr/>
              </p:nvSpPr>
              <p:spPr bwMode="white">
                <a:xfrm>
                  <a:off x="3175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0" name="Line 32"/>
                <p:cNvSpPr>
                  <a:spLocks noChangeShapeType="1"/>
                </p:cNvSpPr>
                <p:nvPr/>
              </p:nvSpPr>
              <p:spPr bwMode="white">
                <a:xfrm>
                  <a:off x="3629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1" name="Line 33"/>
                <p:cNvSpPr>
                  <a:spLocks noChangeShapeType="1"/>
                </p:cNvSpPr>
                <p:nvPr/>
              </p:nvSpPr>
              <p:spPr bwMode="white">
                <a:xfrm>
                  <a:off x="4082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2" name="Line 34"/>
                <p:cNvSpPr>
                  <a:spLocks noChangeShapeType="1"/>
                </p:cNvSpPr>
                <p:nvPr/>
              </p:nvSpPr>
              <p:spPr bwMode="white">
                <a:xfrm>
                  <a:off x="4536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3" name="Line 35"/>
                <p:cNvSpPr>
                  <a:spLocks noChangeShapeType="1"/>
                </p:cNvSpPr>
                <p:nvPr/>
              </p:nvSpPr>
              <p:spPr bwMode="white">
                <a:xfrm>
                  <a:off x="499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4" name="Line 36"/>
                <p:cNvSpPr>
                  <a:spLocks noChangeShapeType="1"/>
                </p:cNvSpPr>
                <p:nvPr/>
              </p:nvSpPr>
              <p:spPr bwMode="white">
                <a:xfrm>
                  <a:off x="5443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5" name="Line 37"/>
                <p:cNvSpPr>
                  <a:spLocks noChangeShapeType="1"/>
                </p:cNvSpPr>
                <p:nvPr/>
              </p:nvSpPr>
              <p:spPr bwMode="white">
                <a:xfrm>
                  <a:off x="5897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6" name="Line 38"/>
                <p:cNvSpPr>
                  <a:spLocks noChangeShapeType="1"/>
                </p:cNvSpPr>
                <p:nvPr/>
              </p:nvSpPr>
              <p:spPr bwMode="white">
                <a:xfrm>
                  <a:off x="635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7" name="Line 39"/>
                <p:cNvSpPr>
                  <a:spLocks noChangeShapeType="1"/>
                </p:cNvSpPr>
                <p:nvPr/>
              </p:nvSpPr>
              <p:spPr bwMode="white">
                <a:xfrm>
                  <a:off x="680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8" name="Line 40"/>
                <p:cNvSpPr>
                  <a:spLocks noChangeShapeType="1"/>
                </p:cNvSpPr>
                <p:nvPr/>
              </p:nvSpPr>
              <p:spPr bwMode="white">
                <a:xfrm>
                  <a:off x="725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9" name="Line 41"/>
                <p:cNvSpPr>
                  <a:spLocks noChangeShapeType="1"/>
                </p:cNvSpPr>
                <p:nvPr/>
              </p:nvSpPr>
              <p:spPr bwMode="white">
                <a:xfrm>
                  <a:off x="7711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0" name="Line 42"/>
                <p:cNvSpPr>
                  <a:spLocks noChangeShapeType="1"/>
                </p:cNvSpPr>
                <p:nvPr/>
              </p:nvSpPr>
              <p:spPr bwMode="white">
                <a:xfrm>
                  <a:off x="8165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1" name="Line 43"/>
                <p:cNvSpPr>
                  <a:spLocks noChangeShapeType="1"/>
                </p:cNvSpPr>
                <p:nvPr/>
              </p:nvSpPr>
              <p:spPr bwMode="white">
                <a:xfrm>
                  <a:off x="861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2" name="Line 44"/>
                <p:cNvSpPr>
                  <a:spLocks noChangeShapeType="1"/>
                </p:cNvSpPr>
                <p:nvPr/>
              </p:nvSpPr>
              <p:spPr bwMode="white">
                <a:xfrm>
                  <a:off x="9072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3" name="Line 45"/>
                <p:cNvSpPr>
                  <a:spLocks noChangeShapeType="1"/>
                </p:cNvSpPr>
                <p:nvPr/>
              </p:nvSpPr>
              <p:spPr bwMode="white">
                <a:xfrm>
                  <a:off x="9526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4" name="Line 46"/>
                <p:cNvSpPr>
                  <a:spLocks noChangeShapeType="1"/>
                </p:cNvSpPr>
                <p:nvPr/>
              </p:nvSpPr>
              <p:spPr bwMode="white">
                <a:xfrm>
                  <a:off x="9979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5" name="Line 47"/>
                <p:cNvSpPr>
                  <a:spLocks noChangeShapeType="1"/>
                </p:cNvSpPr>
                <p:nvPr/>
              </p:nvSpPr>
              <p:spPr bwMode="white">
                <a:xfrm>
                  <a:off x="10433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6" name="Line 48"/>
                <p:cNvSpPr>
                  <a:spLocks noChangeShapeType="1"/>
                </p:cNvSpPr>
                <p:nvPr/>
              </p:nvSpPr>
              <p:spPr bwMode="white">
                <a:xfrm>
                  <a:off x="10886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7" name="Line 49"/>
                <p:cNvSpPr>
                  <a:spLocks noChangeShapeType="1"/>
                </p:cNvSpPr>
                <p:nvPr/>
              </p:nvSpPr>
              <p:spPr bwMode="white">
                <a:xfrm>
                  <a:off x="1134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8" name="Line 50"/>
                <p:cNvSpPr>
                  <a:spLocks noChangeShapeType="1"/>
                </p:cNvSpPr>
                <p:nvPr/>
              </p:nvSpPr>
              <p:spPr bwMode="white">
                <a:xfrm>
                  <a:off x="1179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9" name="Line 51"/>
                <p:cNvSpPr>
                  <a:spLocks noChangeShapeType="1"/>
                </p:cNvSpPr>
                <p:nvPr/>
              </p:nvSpPr>
              <p:spPr bwMode="white">
                <a:xfrm>
                  <a:off x="12247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100" name="Line 52"/>
                <p:cNvSpPr>
                  <a:spLocks noChangeShapeType="1"/>
                </p:cNvSpPr>
                <p:nvPr/>
              </p:nvSpPr>
              <p:spPr bwMode="white">
                <a:xfrm>
                  <a:off x="12701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101" name="Line 53"/>
                <p:cNvSpPr>
                  <a:spLocks noChangeShapeType="1"/>
                </p:cNvSpPr>
                <p:nvPr/>
              </p:nvSpPr>
              <p:spPr bwMode="white">
                <a:xfrm>
                  <a:off x="1315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2103" name="Line 55"/>
              <p:cNvSpPr>
                <a:spLocks noChangeShapeType="1"/>
              </p:cNvSpPr>
              <p:nvPr/>
            </p:nvSpPr>
            <p:spPr bwMode="ltGray">
              <a:xfrm>
                <a:off x="13154" y="0"/>
                <a:ext cx="0" cy="7031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109" name="Group 61"/>
            <p:cNvGrpSpPr>
              <a:grpSpLocks/>
            </p:cNvGrpSpPr>
            <p:nvPr/>
          </p:nvGrpSpPr>
          <p:grpSpPr bwMode="auto">
            <a:xfrm>
              <a:off x="7" y="2641"/>
              <a:ext cx="9904" cy="8486"/>
              <a:chOff x="7" y="2641"/>
              <a:chExt cx="9904" cy="8486"/>
            </a:xfrm>
          </p:grpSpPr>
          <p:sp>
            <p:nvSpPr>
              <p:cNvPr id="2105" name="Line 57"/>
              <p:cNvSpPr>
                <a:spLocks noChangeShapeType="1"/>
              </p:cNvSpPr>
              <p:nvPr/>
            </p:nvSpPr>
            <p:spPr bwMode="ltGray">
              <a:xfrm>
                <a:off x="1195" y="2641"/>
                <a:ext cx="0" cy="8486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06" name="Line 58"/>
              <p:cNvSpPr>
                <a:spLocks noChangeShapeType="1"/>
              </p:cNvSpPr>
              <p:nvPr/>
            </p:nvSpPr>
            <p:spPr bwMode="ltGray">
              <a:xfrm flipH="1" flipV="1">
                <a:off x="7" y="9091"/>
                <a:ext cx="7586" cy="4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07" name="Line 59"/>
              <p:cNvSpPr>
                <a:spLocks noChangeShapeType="1"/>
              </p:cNvSpPr>
              <p:nvPr/>
            </p:nvSpPr>
            <p:spPr bwMode="ltGray">
              <a:xfrm flipH="1" flipV="1">
                <a:off x="907" y="4432"/>
                <a:ext cx="9004" cy="4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08" name="Arc 60"/>
              <p:cNvSpPr>
                <a:spLocks/>
              </p:cNvSpPr>
              <p:nvPr/>
            </p:nvSpPr>
            <p:spPr bwMode="ltGray">
              <a:xfrm rot="16200000">
                <a:off x="823" y="4255"/>
                <a:ext cx="737" cy="37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3197 w 43197"/>
                  <a:gd name="T1" fmla="*/ 21951 h 43200"/>
                  <a:gd name="T2" fmla="*/ 21951 w 43197"/>
                  <a:gd name="T3" fmla="*/ 3 h 43200"/>
                  <a:gd name="T4" fmla="*/ 21600 w 4319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43200" fill="none" extrusionOk="0">
                    <a:moveTo>
                      <a:pt x="43197" y="21951"/>
                    </a:moveTo>
                    <a:cubicBezTo>
                      <a:pt x="43005" y="33741"/>
                      <a:pt x="3339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717" y="-1"/>
                      <a:pt x="21834" y="0"/>
                      <a:pt x="21951" y="2"/>
                    </a:cubicBezTo>
                  </a:path>
                  <a:path w="43197" h="43200" stroke="0" extrusionOk="0">
                    <a:moveTo>
                      <a:pt x="43197" y="21951"/>
                    </a:moveTo>
                    <a:cubicBezTo>
                      <a:pt x="43005" y="33741"/>
                      <a:pt x="3339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717" y="-1"/>
                      <a:pt x="21834" y="0"/>
                      <a:pt x="21951" y="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113" name="Group 65"/>
            <p:cNvGrpSpPr>
              <a:grpSpLocks/>
            </p:cNvGrpSpPr>
            <p:nvPr/>
          </p:nvGrpSpPr>
          <p:grpSpPr bwMode="auto">
            <a:xfrm>
              <a:off x="3497" y="9223"/>
              <a:ext cx="8996" cy="8562"/>
              <a:chOff x="3497" y="9223"/>
              <a:chExt cx="8996" cy="8562"/>
            </a:xfrm>
          </p:grpSpPr>
          <p:sp>
            <p:nvSpPr>
              <p:cNvPr id="2110" name="Line 62"/>
              <p:cNvSpPr>
                <a:spLocks noChangeShapeType="1"/>
              </p:cNvSpPr>
              <p:nvPr/>
            </p:nvSpPr>
            <p:spPr bwMode="ltGray">
              <a:xfrm>
                <a:off x="3497" y="16263"/>
                <a:ext cx="8996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11" name="Line 63"/>
              <p:cNvSpPr>
                <a:spLocks noChangeShapeType="1"/>
              </p:cNvSpPr>
              <p:nvPr/>
            </p:nvSpPr>
            <p:spPr bwMode="ltGray">
              <a:xfrm>
                <a:off x="12219" y="9223"/>
                <a:ext cx="0" cy="8562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12" name="Arc 64"/>
              <p:cNvSpPr>
                <a:spLocks/>
              </p:cNvSpPr>
              <p:nvPr/>
            </p:nvSpPr>
            <p:spPr bwMode="ltGray">
              <a:xfrm rot="5400000">
                <a:off x="11860" y="16002"/>
                <a:ext cx="737" cy="371"/>
              </a:xfrm>
              <a:custGeom>
                <a:avLst/>
                <a:gdLst>
                  <a:gd name="G0" fmla="+- 21599 0 0"/>
                  <a:gd name="G1" fmla="+- 21600 0 0"/>
                  <a:gd name="G2" fmla="+- 21600 0 0"/>
                  <a:gd name="T0" fmla="*/ 21131 w 43199"/>
                  <a:gd name="T1" fmla="*/ 5 h 43200"/>
                  <a:gd name="T2" fmla="*/ 0 w 43199"/>
                  <a:gd name="T3" fmla="*/ 21833 h 43200"/>
                  <a:gd name="T4" fmla="*/ 21599 w 4319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9" h="43200" fill="none" extrusionOk="0">
                    <a:moveTo>
                      <a:pt x="21131" y="5"/>
                    </a:moveTo>
                    <a:cubicBezTo>
                      <a:pt x="21286" y="1"/>
                      <a:pt x="21442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60" y="43200"/>
                      <a:pt x="127" y="33670"/>
                      <a:pt x="0" y="21832"/>
                    </a:cubicBezTo>
                  </a:path>
                  <a:path w="43199" h="43200" stroke="0" extrusionOk="0">
                    <a:moveTo>
                      <a:pt x="21131" y="5"/>
                    </a:moveTo>
                    <a:cubicBezTo>
                      <a:pt x="21286" y="1"/>
                      <a:pt x="21442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60" y="43200"/>
                      <a:pt x="127" y="33670"/>
                      <a:pt x="0" y="21832"/>
                    </a:cubicBezTo>
                    <a:lnTo>
                      <a:pt x="21599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211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3509963" y="11040534"/>
            <a:ext cx="2754392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11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509963" y="20853400"/>
            <a:ext cx="22683788" cy="1104053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117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2118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2119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0615E8-4AF8-418B-8AD2-EC7466B176A1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DD7AF-0BC5-4A59-9B7E-3EB391B843A2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26738" y="1919818"/>
            <a:ext cx="7086600" cy="360045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159795" y="1919818"/>
            <a:ext cx="21038343" cy="360045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B26A8-DC9C-4D0B-9715-1717190FFD67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1B55E-72B5-4868-B671-683D925F3B85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845" y="27764318"/>
            <a:ext cx="27543918" cy="8580967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845" y="18311285"/>
            <a:ext cx="27543918" cy="9453033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14D6A-B16B-49C9-A17C-164BEA77E969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969420" y="12001501"/>
            <a:ext cx="13656468" cy="2592281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854488" y="12001501"/>
            <a:ext cx="13658850" cy="2592281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BC7A2-7978-433F-A4DC-102CF63B8235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250" y="1729318"/>
            <a:ext cx="2916555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250" y="9671051"/>
            <a:ext cx="14318457" cy="403013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250" y="13701185"/>
            <a:ext cx="14318457" cy="24894116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1582" y="9671051"/>
            <a:ext cx="14323218" cy="403013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1582" y="13701185"/>
            <a:ext cx="14323218" cy="24894116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A488D-B284-458E-93E3-ED63BA83BA2B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4C8DE-ED58-4B7B-950B-630C05543AE7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A6232-1B3C-4E57-9D51-CAAAC92FDAAF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250" y="1720852"/>
            <a:ext cx="10660857" cy="7319433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8250" y="1720852"/>
            <a:ext cx="18116550" cy="3687444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250" y="9040284"/>
            <a:ext cx="10660857" cy="29555016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9A93C-7004-49D4-BBC6-917385ABC8A0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795" y="30242934"/>
            <a:ext cx="19442906" cy="3570817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795" y="3860801"/>
            <a:ext cx="19442906" cy="25922817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795" y="33813751"/>
            <a:ext cx="19442906" cy="5071533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BC005-B09C-4AF9-94D3-020EB7CAE420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6" name="Group 62"/>
          <p:cNvGrpSpPr>
            <a:grpSpLocks/>
          </p:cNvGrpSpPr>
          <p:nvPr/>
        </p:nvGrpSpPr>
        <p:grpSpPr bwMode="auto">
          <a:xfrm>
            <a:off x="0" y="0"/>
            <a:ext cx="32404050" cy="43205400"/>
            <a:chOff x="0" y="0"/>
            <a:chExt cx="13608" cy="20412"/>
          </a:xfrm>
        </p:grpSpPr>
        <p:grpSp>
          <p:nvGrpSpPr>
            <p:cNvPr id="1079" name="Group 55"/>
            <p:cNvGrpSpPr>
              <a:grpSpLocks/>
            </p:cNvGrpSpPr>
            <p:nvPr/>
          </p:nvGrpSpPr>
          <p:grpSpPr bwMode="auto">
            <a:xfrm>
              <a:off x="0" y="0"/>
              <a:ext cx="13608" cy="20412"/>
              <a:chOff x="0" y="0"/>
              <a:chExt cx="13608" cy="20412"/>
            </a:xfrm>
          </p:grpSpPr>
          <p:grpSp>
            <p:nvGrpSpPr>
              <p:cNvPr id="1048" name="Group 24"/>
              <p:cNvGrpSpPr>
                <a:grpSpLocks/>
              </p:cNvGrpSpPr>
              <p:nvPr/>
            </p:nvGrpSpPr>
            <p:grpSpPr bwMode="auto">
              <a:xfrm>
                <a:off x="0" y="907"/>
                <a:ext cx="13608" cy="19051"/>
                <a:chOff x="0" y="907"/>
                <a:chExt cx="13608" cy="19051"/>
              </a:xfrm>
            </p:grpSpPr>
            <p:sp>
              <p:nvSpPr>
                <p:cNvPr id="1026" name="Line 2"/>
                <p:cNvSpPr>
                  <a:spLocks noChangeShapeType="1"/>
                </p:cNvSpPr>
                <p:nvPr/>
              </p:nvSpPr>
              <p:spPr bwMode="white">
                <a:xfrm>
                  <a:off x="0" y="907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7" name="Line 3"/>
                <p:cNvSpPr>
                  <a:spLocks noChangeShapeType="1"/>
                </p:cNvSpPr>
                <p:nvPr/>
              </p:nvSpPr>
              <p:spPr bwMode="white">
                <a:xfrm>
                  <a:off x="0" y="1814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8" name="Line 4"/>
                <p:cNvSpPr>
                  <a:spLocks noChangeShapeType="1"/>
                </p:cNvSpPr>
                <p:nvPr/>
              </p:nvSpPr>
              <p:spPr bwMode="white">
                <a:xfrm>
                  <a:off x="0" y="2721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white">
                <a:xfrm>
                  <a:off x="0" y="3629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white">
                <a:xfrm>
                  <a:off x="0" y="4536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white">
                <a:xfrm>
                  <a:off x="0" y="5443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2" name="Line 8"/>
                <p:cNvSpPr>
                  <a:spLocks noChangeShapeType="1"/>
                </p:cNvSpPr>
                <p:nvPr/>
              </p:nvSpPr>
              <p:spPr bwMode="white">
                <a:xfrm>
                  <a:off x="0" y="6350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3" name="Line 9"/>
                <p:cNvSpPr>
                  <a:spLocks noChangeShapeType="1"/>
                </p:cNvSpPr>
                <p:nvPr/>
              </p:nvSpPr>
              <p:spPr bwMode="white">
                <a:xfrm>
                  <a:off x="0" y="7257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white">
                <a:xfrm>
                  <a:off x="0" y="8165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5" name="Line 11"/>
                <p:cNvSpPr>
                  <a:spLocks noChangeShapeType="1"/>
                </p:cNvSpPr>
                <p:nvPr/>
              </p:nvSpPr>
              <p:spPr bwMode="white">
                <a:xfrm>
                  <a:off x="0" y="9072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6" name="Line 12"/>
                <p:cNvSpPr>
                  <a:spLocks noChangeShapeType="1"/>
                </p:cNvSpPr>
                <p:nvPr/>
              </p:nvSpPr>
              <p:spPr bwMode="white">
                <a:xfrm>
                  <a:off x="0" y="9979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0886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1793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9" name="Line 15"/>
                <p:cNvSpPr>
                  <a:spLocks noChangeShapeType="1"/>
                </p:cNvSpPr>
                <p:nvPr/>
              </p:nvSpPr>
              <p:spPr bwMode="white">
                <a:xfrm>
                  <a:off x="0" y="12700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0" name="Line 16"/>
                <p:cNvSpPr>
                  <a:spLocks noChangeShapeType="1"/>
                </p:cNvSpPr>
                <p:nvPr/>
              </p:nvSpPr>
              <p:spPr bwMode="white">
                <a:xfrm>
                  <a:off x="0" y="13608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1" name="Line 17"/>
                <p:cNvSpPr>
                  <a:spLocks noChangeShapeType="1"/>
                </p:cNvSpPr>
                <p:nvPr/>
              </p:nvSpPr>
              <p:spPr bwMode="white">
                <a:xfrm>
                  <a:off x="0" y="14515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2" name="Line 18"/>
                <p:cNvSpPr>
                  <a:spLocks noChangeShapeType="1"/>
                </p:cNvSpPr>
                <p:nvPr/>
              </p:nvSpPr>
              <p:spPr bwMode="white">
                <a:xfrm>
                  <a:off x="0" y="15422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3" name="Line 19"/>
                <p:cNvSpPr>
                  <a:spLocks noChangeShapeType="1"/>
                </p:cNvSpPr>
                <p:nvPr/>
              </p:nvSpPr>
              <p:spPr bwMode="white">
                <a:xfrm>
                  <a:off x="0" y="16329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4" name="Line 20"/>
                <p:cNvSpPr>
                  <a:spLocks noChangeShapeType="1"/>
                </p:cNvSpPr>
                <p:nvPr/>
              </p:nvSpPr>
              <p:spPr bwMode="white">
                <a:xfrm>
                  <a:off x="0" y="17236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5" name="Line 21"/>
                <p:cNvSpPr>
                  <a:spLocks noChangeShapeType="1"/>
                </p:cNvSpPr>
                <p:nvPr/>
              </p:nvSpPr>
              <p:spPr bwMode="white">
                <a:xfrm>
                  <a:off x="0" y="18144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white">
                <a:xfrm>
                  <a:off x="0" y="19051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7" name="Line 23"/>
                <p:cNvSpPr>
                  <a:spLocks noChangeShapeType="1"/>
                </p:cNvSpPr>
                <p:nvPr/>
              </p:nvSpPr>
              <p:spPr bwMode="white">
                <a:xfrm>
                  <a:off x="0" y="19958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078" name="Group 54"/>
              <p:cNvGrpSpPr>
                <a:grpSpLocks/>
              </p:cNvGrpSpPr>
              <p:nvPr/>
            </p:nvGrpSpPr>
            <p:grpSpPr bwMode="auto">
              <a:xfrm>
                <a:off x="454" y="0"/>
                <a:ext cx="12700" cy="20412"/>
                <a:chOff x="454" y="0"/>
                <a:chExt cx="12700" cy="20412"/>
              </a:xfrm>
            </p:grpSpPr>
            <p:sp>
              <p:nvSpPr>
                <p:cNvPr id="1049" name="Line 25"/>
                <p:cNvSpPr>
                  <a:spLocks noChangeShapeType="1"/>
                </p:cNvSpPr>
                <p:nvPr/>
              </p:nvSpPr>
              <p:spPr bwMode="white">
                <a:xfrm>
                  <a:off x="45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0" name="Line 26"/>
                <p:cNvSpPr>
                  <a:spLocks noChangeShapeType="1"/>
                </p:cNvSpPr>
                <p:nvPr/>
              </p:nvSpPr>
              <p:spPr bwMode="white">
                <a:xfrm>
                  <a:off x="90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1" name="Line 27"/>
                <p:cNvSpPr>
                  <a:spLocks noChangeShapeType="1"/>
                </p:cNvSpPr>
                <p:nvPr/>
              </p:nvSpPr>
              <p:spPr bwMode="white">
                <a:xfrm>
                  <a:off x="1361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2" name="Line 28"/>
                <p:cNvSpPr>
                  <a:spLocks noChangeShapeType="1"/>
                </p:cNvSpPr>
                <p:nvPr/>
              </p:nvSpPr>
              <p:spPr bwMode="white">
                <a:xfrm>
                  <a:off x="1815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3" name="Line 29"/>
                <p:cNvSpPr>
                  <a:spLocks noChangeShapeType="1"/>
                </p:cNvSpPr>
                <p:nvPr/>
              </p:nvSpPr>
              <p:spPr bwMode="white">
                <a:xfrm>
                  <a:off x="226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4" name="Line 30"/>
                <p:cNvSpPr>
                  <a:spLocks noChangeShapeType="1"/>
                </p:cNvSpPr>
                <p:nvPr/>
              </p:nvSpPr>
              <p:spPr bwMode="white">
                <a:xfrm>
                  <a:off x="2722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/>
              </p:nvSpPr>
              <p:spPr bwMode="white">
                <a:xfrm>
                  <a:off x="3175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6" name="Line 32"/>
                <p:cNvSpPr>
                  <a:spLocks noChangeShapeType="1"/>
                </p:cNvSpPr>
                <p:nvPr/>
              </p:nvSpPr>
              <p:spPr bwMode="white">
                <a:xfrm>
                  <a:off x="3629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7" name="Line 33"/>
                <p:cNvSpPr>
                  <a:spLocks noChangeShapeType="1"/>
                </p:cNvSpPr>
                <p:nvPr/>
              </p:nvSpPr>
              <p:spPr bwMode="white">
                <a:xfrm>
                  <a:off x="4083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8" name="Line 34"/>
                <p:cNvSpPr>
                  <a:spLocks noChangeShapeType="1"/>
                </p:cNvSpPr>
                <p:nvPr/>
              </p:nvSpPr>
              <p:spPr bwMode="white">
                <a:xfrm>
                  <a:off x="4536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white">
                <a:xfrm>
                  <a:off x="499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0" name="Line 36"/>
                <p:cNvSpPr>
                  <a:spLocks noChangeShapeType="1"/>
                </p:cNvSpPr>
                <p:nvPr/>
              </p:nvSpPr>
              <p:spPr bwMode="white">
                <a:xfrm>
                  <a:off x="5443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1" name="Line 37"/>
                <p:cNvSpPr>
                  <a:spLocks noChangeShapeType="1"/>
                </p:cNvSpPr>
                <p:nvPr/>
              </p:nvSpPr>
              <p:spPr bwMode="white">
                <a:xfrm>
                  <a:off x="5897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2" name="Line 38"/>
                <p:cNvSpPr>
                  <a:spLocks noChangeShapeType="1"/>
                </p:cNvSpPr>
                <p:nvPr/>
              </p:nvSpPr>
              <p:spPr bwMode="white">
                <a:xfrm>
                  <a:off x="635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3" name="Line 39"/>
                <p:cNvSpPr>
                  <a:spLocks noChangeShapeType="1"/>
                </p:cNvSpPr>
                <p:nvPr/>
              </p:nvSpPr>
              <p:spPr bwMode="white">
                <a:xfrm>
                  <a:off x="680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4" name="Line 40"/>
                <p:cNvSpPr>
                  <a:spLocks noChangeShapeType="1"/>
                </p:cNvSpPr>
                <p:nvPr/>
              </p:nvSpPr>
              <p:spPr bwMode="white">
                <a:xfrm>
                  <a:off x="725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5" name="Line 41"/>
                <p:cNvSpPr>
                  <a:spLocks noChangeShapeType="1"/>
                </p:cNvSpPr>
                <p:nvPr/>
              </p:nvSpPr>
              <p:spPr bwMode="white">
                <a:xfrm>
                  <a:off x="7711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6" name="Line 42"/>
                <p:cNvSpPr>
                  <a:spLocks noChangeShapeType="1"/>
                </p:cNvSpPr>
                <p:nvPr/>
              </p:nvSpPr>
              <p:spPr bwMode="white">
                <a:xfrm>
                  <a:off x="8165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7" name="Line 43"/>
                <p:cNvSpPr>
                  <a:spLocks noChangeShapeType="1"/>
                </p:cNvSpPr>
                <p:nvPr/>
              </p:nvSpPr>
              <p:spPr bwMode="white">
                <a:xfrm>
                  <a:off x="861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8" name="Line 44"/>
                <p:cNvSpPr>
                  <a:spLocks noChangeShapeType="1"/>
                </p:cNvSpPr>
                <p:nvPr/>
              </p:nvSpPr>
              <p:spPr bwMode="white">
                <a:xfrm>
                  <a:off x="9072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9" name="Line 45"/>
                <p:cNvSpPr>
                  <a:spLocks noChangeShapeType="1"/>
                </p:cNvSpPr>
                <p:nvPr/>
              </p:nvSpPr>
              <p:spPr bwMode="white">
                <a:xfrm>
                  <a:off x="9525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0" name="Line 46"/>
                <p:cNvSpPr>
                  <a:spLocks noChangeShapeType="1"/>
                </p:cNvSpPr>
                <p:nvPr/>
              </p:nvSpPr>
              <p:spPr bwMode="white">
                <a:xfrm>
                  <a:off x="9979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1" name="Line 47"/>
                <p:cNvSpPr>
                  <a:spLocks noChangeShapeType="1"/>
                </p:cNvSpPr>
                <p:nvPr/>
              </p:nvSpPr>
              <p:spPr bwMode="white">
                <a:xfrm>
                  <a:off x="10433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2" name="Line 48"/>
                <p:cNvSpPr>
                  <a:spLocks noChangeShapeType="1"/>
                </p:cNvSpPr>
                <p:nvPr/>
              </p:nvSpPr>
              <p:spPr bwMode="white">
                <a:xfrm>
                  <a:off x="10886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white">
                <a:xfrm>
                  <a:off x="1134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white">
                <a:xfrm>
                  <a:off x="11793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white">
                <a:xfrm>
                  <a:off x="12247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6" name="Line 52"/>
                <p:cNvSpPr>
                  <a:spLocks noChangeShapeType="1"/>
                </p:cNvSpPr>
                <p:nvPr/>
              </p:nvSpPr>
              <p:spPr bwMode="white">
                <a:xfrm>
                  <a:off x="1270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7" name="Line 53"/>
                <p:cNvSpPr>
                  <a:spLocks noChangeShapeType="1"/>
                </p:cNvSpPr>
                <p:nvPr/>
              </p:nvSpPr>
              <p:spPr bwMode="white">
                <a:xfrm>
                  <a:off x="1315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1080" name="Rectangle 56"/>
            <p:cNvSpPr>
              <a:spLocks noChangeArrowheads="1"/>
            </p:cNvSpPr>
            <p:nvPr/>
          </p:nvSpPr>
          <p:spPr bwMode="ltGray">
            <a:xfrm>
              <a:off x="4990" y="0"/>
              <a:ext cx="8618" cy="454"/>
            </a:xfrm>
            <a:prstGeom prst="rect">
              <a:avLst/>
            </a:prstGeom>
            <a:pattFill prst="pct7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1" name="Line 57"/>
            <p:cNvSpPr>
              <a:spLocks noChangeShapeType="1"/>
            </p:cNvSpPr>
            <p:nvPr/>
          </p:nvSpPr>
          <p:spPr bwMode="ltGray">
            <a:xfrm>
              <a:off x="13154" y="0"/>
              <a:ext cx="0" cy="703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grpSp>
          <p:nvGrpSpPr>
            <p:cNvPr id="1085" name="Group 61"/>
            <p:cNvGrpSpPr>
              <a:grpSpLocks/>
            </p:cNvGrpSpPr>
            <p:nvPr/>
          </p:nvGrpSpPr>
          <p:grpSpPr bwMode="auto">
            <a:xfrm>
              <a:off x="617" y="4217"/>
              <a:ext cx="2655" cy="6915"/>
              <a:chOff x="617" y="4217"/>
              <a:chExt cx="2655" cy="6915"/>
            </a:xfrm>
          </p:grpSpPr>
          <p:sp>
            <p:nvSpPr>
              <p:cNvPr id="1082" name="Line 58"/>
              <p:cNvSpPr>
                <a:spLocks noChangeShapeType="1"/>
              </p:cNvSpPr>
              <p:nvPr/>
            </p:nvSpPr>
            <p:spPr bwMode="ltGray">
              <a:xfrm flipH="1">
                <a:off x="617" y="4506"/>
                <a:ext cx="2655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83" name="Line 59"/>
              <p:cNvSpPr>
                <a:spLocks noChangeShapeType="1"/>
              </p:cNvSpPr>
              <p:nvPr/>
            </p:nvSpPr>
            <p:spPr bwMode="ltGray">
              <a:xfrm>
                <a:off x="906" y="4225"/>
                <a:ext cx="0" cy="690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84" name="Arc 60"/>
              <p:cNvSpPr>
                <a:spLocks/>
              </p:cNvSpPr>
              <p:nvPr/>
            </p:nvSpPr>
            <p:spPr bwMode="ltGray">
              <a:xfrm>
                <a:off x="762" y="4217"/>
                <a:ext cx="288" cy="575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3195 w 43195"/>
                  <a:gd name="T1" fmla="*/ 22054 h 43200"/>
                  <a:gd name="T2" fmla="*/ 21899 w 43195"/>
                  <a:gd name="T3" fmla="*/ 2 h 43200"/>
                  <a:gd name="T4" fmla="*/ 21600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43195" y="22054"/>
                    </a:moveTo>
                    <a:cubicBezTo>
                      <a:pt x="42948" y="33803"/>
                      <a:pt x="3335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699" y="-1"/>
                      <a:pt x="21799" y="0"/>
                      <a:pt x="21898" y="2"/>
                    </a:cubicBezTo>
                  </a:path>
                  <a:path w="43195" h="43200" stroke="0" extrusionOk="0">
                    <a:moveTo>
                      <a:pt x="43195" y="22054"/>
                    </a:moveTo>
                    <a:cubicBezTo>
                      <a:pt x="42948" y="33803"/>
                      <a:pt x="3335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699" y="-1"/>
                      <a:pt x="21799" y="0"/>
                      <a:pt x="21898" y="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8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2159795" y="1919818"/>
            <a:ext cx="27543918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65" tIns="215583" rIns="431165" bIns="2155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88" name="Rectangle 6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9420" y="12001501"/>
            <a:ext cx="27543918" cy="2592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65" tIns="215583" rIns="431165" bIns="21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8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1257" y="39365767"/>
            <a:ext cx="6750843" cy="287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65" tIns="215583" rIns="431165" bIns="215583" numCol="1" anchor="b" anchorCtr="0" compatLnSpc="1">
            <a:prstTxWarp prst="textNoShape">
              <a:avLst/>
            </a:prstTxWarp>
          </a:bodyPr>
          <a:lstStyle>
            <a:lvl1pPr defTabSz="4320540">
              <a:defRPr sz="6600"/>
            </a:lvl1pPr>
          </a:lstStyle>
          <a:p>
            <a:endParaRPr lang="pt-BR"/>
          </a:p>
        </p:txBody>
      </p:sp>
      <p:sp>
        <p:nvSpPr>
          <p:cNvPr id="109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0433" y="39365767"/>
            <a:ext cx="10263188" cy="287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65" tIns="215583" rIns="431165" bIns="215583" numCol="1" anchor="b" anchorCtr="0" compatLnSpc="1">
            <a:prstTxWarp prst="textNoShape">
              <a:avLst/>
            </a:prstTxWarp>
          </a:bodyPr>
          <a:lstStyle>
            <a:lvl1pPr algn="ctr" defTabSz="4320540">
              <a:defRPr sz="6600"/>
            </a:lvl1pPr>
          </a:lstStyle>
          <a:p>
            <a:endParaRPr lang="pt-BR"/>
          </a:p>
        </p:txBody>
      </p:sp>
      <p:sp>
        <p:nvSpPr>
          <p:cNvPr id="109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1951" y="39365767"/>
            <a:ext cx="6750845" cy="287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65" tIns="215583" rIns="431165" bIns="215583" numCol="1" anchor="b" anchorCtr="0" compatLnSpc="1">
            <a:prstTxWarp prst="textNoShape">
              <a:avLst/>
            </a:prstTxWarp>
          </a:bodyPr>
          <a:lstStyle>
            <a:lvl1pPr algn="r" defTabSz="4320540">
              <a:defRPr sz="6600"/>
            </a:lvl1pPr>
          </a:lstStyle>
          <a:p>
            <a:fld id="{0EBF3B17-BC55-40F7-AC98-7A41E019AF34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+mj-lt"/>
          <a:ea typeface="+mj-ea"/>
          <a:cs typeface="+mj-cs"/>
        </a:defRPr>
      </a:lvl1pPr>
      <a:lvl2pPr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2pPr>
      <a:lvl3pPr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3pPr>
      <a:lvl4pPr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4pPr>
      <a:lvl5pPr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5pPr>
      <a:lvl6pPr marL="640080"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6pPr>
      <a:lvl7pPr marL="1280160"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7pPr>
      <a:lvl8pPr marL="1920240"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8pPr>
      <a:lvl9pPr marL="2560320"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9pPr>
    </p:titleStyle>
    <p:bodyStyle>
      <a:lvl1pPr marL="1620203" indent="-1620203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Char char="w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9328" indent="-1349058" algn="l" defTabSz="4320540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13300">
          <a:solidFill>
            <a:schemeClr val="tx1"/>
          </a:solidFill>
          <a:latin typeface="+mn-lt"/>
        </a:defRPr>
      </a:lvl2pPr>
      <a:lvl3pPr marL="5400675" indent="-1080135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1300">
          <a:solidFill>
            <a:schemeClr val="tx1"/>
          </a:solidFill>
          <a:latin typeface="+mn-lt"/>
        </a:defRPr>
      </a:lvl3pPr>
      <a:lvl4pPr marL="7560945" indent="-1080135" algn="l" defTabSz="4320540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9400">
          <a:solidFill>
            <a:schemeClr val="tx1"/>
          </a:solidFill>
          <a:latin typeface="+mn-lt"/>
        </a:defRPr>
      </a:lvl4pPr>
      <a:lvl5pPr marL="9721215" indent="-1080135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9400">
          <a:solidFill>
            <a:schemeClr val="tx1"/>
          </a:solidFill>
          <a:latin typeface="+mn-lt"/>
        </a:defRPr>
      </a:lvl5pPr>
      <a:lvl6pPr marL="10361295" indent="-1080135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9400">
          <a:solidFill>
            <a:schemeClr val="tx1"/>
          </a:solidFill>
          <a:latin typeface="+mn-lt"/>
        </a:defRPr>
      </a:lvl6pPr>
      <a:lvl7pPr marL="11001375" indent="-1080135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9400">
          <a:solidFill>
            <a:schemeClr val="tx1"/>
          </a:solidFill>
          <a:latin typeface="+mn-lt"/>
        </a:defRPr>
      </a:lvl7pPr>
      <a:lvl8pPr marL="11641455" indent="-1080135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9400">
          <a:solidFill>
            <a:schemeClr val="tx1"/>
          </a:solidFill>
          <a:latin typeface="+mn-lt"/>
        </a:defRPr>
      </a:lvl8pPr>
      <a:lvl9pPr marL="12281535" indent="-1080135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94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jpe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/>
          <p:cNvSpPr>
            <a:spLocks noChangeArrowheads="1"/>
          </p:cNvSpPr>
          <p:nvPr/>
        </p:nvSpPr>
        <p:spPr bwMode="auto">
          <a:xfrm flipV="1">
            <a:off x="225" y="1"/>
            <a:ext cx="32399288" cy="3816724"/>
          </a:xfrm>
          <a:prstGeom prst="rect">
            <a:avLst/>
          </a:prstGeom>
          <a:solidFill>
            <a:srgbClr val="0C4A06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endParaRPr lang="pt-BR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306253" y="6109229"/>
            <a:ext cx="19677101" cy="1352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0015" tIns="60008" rIns="120015" bIns="60008">
            <a:spAutoFit/>
          </a:bodyPr>
          <a:lstStyle/>
          <a:p>
            <a:pPr algn="ctr" defTabSz="1209040">
              <a:spcBef>
                <a:spcPct val="50000"/>
              </a:spcBef>
            </a:pPr>
            <a:r>
              <a:rPr lang="pt-BR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Autor</a:t>
            </a:r>
            <a:r>
              <a:rPr lang="pt-BR" b="1" i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Autor</a:t>
            </a:r>
            <a:r>
              <a:rPr lang="pt-BR" b="1" i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algn="ctr" defTabSz="1209040">
              <a:spcBef>
                <a:spcPct val="50000"/>
              </a:spcBef>
            </a:pPr>
            <a:r>
              <a:rPr lang="pt-BR" b="1" i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Institução1, </a:t>
            </a:r>
            <a:r>
              <a:rPr lang="pt-BR" b="1" i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BR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Instituição2</a:t>
            </a:r>
            <a:endParaRPr lang="pt-BR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21495545" y="11713634"/>
            <a:ext cx="10506075" cy="158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0015" tIns="60008" rIns="120015" bIns="60008"/>
          <a:lstStyle/>
          <a:p>
            <a:pPr algn="just" defTabSz="1209040">
              <a:lnSpc>
                <a:spcPct val="85000"/>
              </a:lnSpc>
              <a:spcBef>
                <a:spcPct val="10000"/>
              </a:spcBef>
            </a:pPr>
            <a:endParaRPr lang="pt-BR" sz="280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1" y="40980681"/>
            <a:ext cx="32399288" cy="338907"/>
          </a:xfrm>
          <a:prstGeom prst="rect">
            <a:avLst/>
          </a:prstGeom>
          <a:solidFill>
            <a:srgbClr val="0C4A06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endParaRPr lang="pt-BR"/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10584657" y="5276851"/>
            <a:ext cx="2807493" cy="33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endParaRPr lang="pt-BR"/>
          </a:p>
        </p:txBody>
      </p:sp>
      <p:sp>
        <p:nvSpPr>
          <p:cNvPr id="5562" name="Rectangle 442"/>
          <p:cNvSpPr>
            <a:spLocks noChangeArrowheads="1"/>
          </p:cNvSpPr>
          <p:nvPr/>
        </p:nvSpPr>
        <p:spPr bwMode="auto">
          <a:xfrm>
            <a:off x="16309182" y="16802100"/>
            <a:ext cx="15494793" cy="81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0015" tIns="60008" rIns="120015" bIns="60008"/>
          <a:lstStyle/>
          <a:p>
            <a:pPr algn="just" defTabSz="1209040" eaLnBrk="0" hangingPunct="0">
              <a:spcBef>
                <a:spcPct val="50000"/>
              </a:spcBef>
            </a:pPr>
            <a:endParaRPr lang="pt-BR" sz="2800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5564" name="Text Box 444"/>
          <p:cNvSpPr txBox="1">
            <a:spLocks noChangeArrowheads="1"/>
          </p:cNvSpPr>
          <p:nvPr/>
        </p:nvSpPr>
        <p:spPr bwMode="auto">
          <a:xfrm>
            <a:off x="16959263" y="31011284"/>
            <a:ext cx="7127082" cy="56015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28016" tIns="64008" rIns="128016" bIns="64008">
            <a:spAutoFit/>
          </a:bodyPr>
          <a:lstStyle/>
          <a:p>
            <a:pPr algn="just"/>
            <a:r>
              <a:rPr lang="pt-BR" sz="28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57" name="Caixa de texto 4"/>
          <p:cNvSpPr txBox="1">
            <a:spLocks noChangeArrowheads="1"/>
          </p:cNvSpPr>
          <p:nvPr/>
        </p:nvSpPr>
        <p:spPr bwMode="auto">
          <a:xfrm>
            <a:off x="19757015" y="33392959"/>
            <a:ext cx="4752528" cy="82214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marR="0" lvl="0" indent="0" algn="ctr" defTabSz="914400" eaLnBrk="1" latinLnBrk="0" hangingPunct="1">
              <a:lnSpc>
                <a:spcPct val="100000"/>
              </a:lnSpc>
              <a:spcAft>
                <a:spcPts val="1000"/>
              </a:spcAft>
              <a:buClrTx/>
              <a:buSzTx/>
              <a:buFontTx/>
              <a:buNone/>
              <a:tabLst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Reservatório de gás (arenito)</a:t>
            </a:r>
          </a:p>
        </p:txBody>
      </p:sp>
      <p:sp>
        <p:nvSpPr>
          <p:cNvPr id="71" name="Caixa de texto 4"/>
          <p:cNvSpPr txBox="1">
            <a:spLocks noChangeArrowheads="1"/>
          </p:cNvSpPr>
          <p:nvPr/>
        </p:nvSpPr>
        <p:spPr bwMode="auto">
          <a:xfrm>
            <a:off x="21494613" y="34887177"/>
            <a:ext cx="4968552" cy="6720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algn="ctr" defTabSz="1280160">
              <a:spcAft>
                <a:spcPts val="1400"/>
              </a:spcAft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Rocha geradora (xisto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endParaRPr lang="pt-BR" sz="6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-24044" y="5124095"/>
            <a:ext cx="32401668" cy="898708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en-US" sz="5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BR" sz="5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-21663" y="7833536"/>
            <a:ext cx="32399288" cy="296333"/>
          </a:xfrm>
          <a:prstGeom prst="rect">
            <a:avLst/>
          </a:prstGeom>
          <a:solidFill>
            <a:srgbClr val="0C4A06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664260" y="41319588"/>
            <a:ext cx="4652364" cy="729430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r>
              <a:rPr lang="en-GB" sz="3900" b="1" dirty="0">
                <a:solidFill>
                  <a:srgbClr val="000000"/>
                </a:solidFill>
              </a:rPr>
              <a:t>FINANCIAMENTO</a:t>
            </a:r>
            <a:endParaRPr lang="pt-BR" sz="3900" b="1" dirty="0">
              <a:solidFill>
                <a:srgbClr val="000000"/>
              </a:solidFill>
            </a:endParaRPr>
          </a:p>
        </p:txBody>
      </p:sp>
      <p:pic>
        <p:nvPicPr>
          <p:cNvPr id="6" name="Picture 5" descr="logoPPGBIO0001JPEG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7748" y="144316"/>
            <a:ext cx="2339973" cy="21973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174976" y="2376564"/>
            <a:ext cx="40128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3"/>
                </a:solidFill>
              </a:rPr>
              <a:t>I International Symposium</a:t>
            </a:r>
          </a:p>
          <a:p>
            <a:pPr algn="ctr"/>
            <a:r>
              <a:rPr lang="en-US" sz="2200" b="1" dirty="0" smtClean="0">
                <a:solidFill>
                  <a:schemeClr val="accent3"/>
                </a:solidFill>
              </a:rPr>
              <a:t>V PPGBIO Meeting</a:t>
            </a:r>
          </a:p>
          <a:p>
            <a:pPr algn="ctr"/>
            <a:r>
              <a:rPr lang="en-US" sz="2200" b="1" dirty="0" smtClean="0">
                <a:solidFill>
                  <a:schemeClr val="accent3"/>
                </a:solidFill>
              </a:rPr>
              <a:t>07-09 October 2014</a:t>
            </a:r>
          </a:p>
          <a:p>
            <a:pPr algn="ctr"/>
            <a:r>
              <a:rPr lang="en-US" sz="2200" b="1" dirty="0" err="1" smtClean="0">
                <a:solidFill>
                  <a:schemeClr val="accent3"/>
                </a:solidFill>
              </a:rPr>
              <a:t>Macapa</a:t>
            </a:r>
            <a:r>
              <a:rPr lang="en-US" sz="2200" b="1" dirty="0" smtClean="0">
                <a:solidFill>
                  <a:schemeClr val="accent3"/>
                </a:solidFill>
              </a:rPr>
              <a:t>-AP</a:t>
            </a:r>
            <a:endParaRPr lang="en-US" sz="2200" b="1" dirty="0">
              <a:solidFill>
                <a:schemeClr val="accent3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Design padrã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sign padrão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4041</TotalTime>
  <Words>35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Design padrão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bolsista</dc:creator>
  <cp:lastModifiedBy>Fernanda  Michalski</cp:lastModifiedBy>
  <cp:revision>222</cp:revision>
  <dcterms:modified xsi:type="dcterms:W3CDTF">2014-05-14T19:02:37Z</dcterms:modified>
</cp:coreProperties>
</file>